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669BF-CFA2-4DC2-9B3A-4E45FA4F5F11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CBF85-8348-4A94-ACF0-2084510A9F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93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CBF85-8348-4A94-ACF0-2084510A9FA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153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DC9BD-81AF-43E6-BCA1-1BCEC2D92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C55A61-E885-4D64-A42D-A19C88AE2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7CBB26-21AA-4FE6-B1D8-486A304C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9AB562-CFB9-4294-841E-AFD26EC9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A68266-4E64-4715-A99A-8AFCF85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390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0FB3A-6B56-46E2-9B70-CEBA26FA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8D87E6-B1D5-4AF8-8650-13A8F0EE3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7606EC-B248-4A4D-B9B5-C31B4AEC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515DCD-6776-4DA6-A1A9-1F339B7E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EC18BE-0C9B-436C-A7C0-DA9AC75F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7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3B754E-232F-43B2-BF5A-2F3805470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3CD30E-661E-4C6B-B37A-F5AD5C76B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093FDE-AD66-414C-A8B7-8386DE16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00B2BB-A722-4087-8114-66F616EB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3FDDFF-380C-4814-9F1C-A827CB1E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42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B4F6E-FEBE-4E4B-9A16-85358AA7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D00CD4-D74B-4019-8481-4A7BD0BB8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6F85CB-A442-4E80-8CF4-415FB414B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58BCDA-F429-4DAA-889F-95A66ADD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617C8E-980F-45E6-871F-32CEBEC17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348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39335-6EB0-4D2D-BDBA-4834FAC0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14640-7EA0-4835-A85F-3438196D6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534CD0-5205-428B-B213-3B665E81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CE8640-2F3C-445D-B4AB-3AC1EE3C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94343-6FFD-4E12-AF99-DDCE4BF1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8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5F94D-BAD6-453D-A664-DEFC10A7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E0B51C-2AAB-40E2-AD94-FB7A96635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5C7C2E-7733-4CD1-B3F5-C88556A10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FE9630-E4A2-47F1-9598-C1BB9EB8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DE6CEB-F210-41CC-A18D-2D230015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A303AA-8F58-4569-9910-7F61EE15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793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40185-9B75-4640-80F5-9DB71478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9E0689-66EE-4042-A28A-F9A39417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1B73D1-DE16-4C4B-9041-A2E628AE2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5ACD68-41FA-4572-B097-673F63A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CE2534-AB59-4704-BFCC-724C4B0E6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95DFCBA-C4C0-4E73-A7B8-175B5270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0C9B2B3-06A8-4B3D-8672-8727ADD6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EE3E97-41ED-4B8E-A916-47E467A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30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51460-2D79-45E5-8684-AB4844E7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69C030-4050-4E36-9B0F-AC73DD96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6B0DF6-7508-4FAF-BC33-72FDA7C1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EE05A0-F3F7-4DEA-BE76-B338213B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03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D1FE39-F51C-414D-887C-D31B6804E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7810C7-CD1D-46B8-8776-22B11D2D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E67587-6471-48A7-9462-3E19045F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732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C2274-6DD2-419E-9CF6-7CD4A96B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30610-A77E-4C9A-8C26-C3A999A07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BA42B5-EB64-4109-8C07-FF336EAC1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64818-4B57-41CE-91EB-AFD6D86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F7671E-1713-48FF-B10C-83B23735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634B7A-D945-4BF7-9F12-82BF4F95E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99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D3C42-8BC3-4CA2-B157-3EF078029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6C5B7B-3F88-437C-91E1-E5530932D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B7A13B-36C1-4CE5-91BF-BD1787CC7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D0B536-E9DC-41F1-9BC5-50B5DC161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40D664-EECA-4485-A8F9-9C7CB23C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11645C-E412-4CBE-A005-59CC4461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94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3639DE0-A5D1-4F10-ABAE-BDEE0649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014396-2E26-4AB6-B59C-AA145F00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77D955-1521-44C0-B82C-7B8E8EE7E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C7C13-805F-433A-AB01-D939E2D7CB8C}" type="datetimeFigureOut">
              <a:rPr lang="es-ES" smtClean="0"/>
              <a:t>10/09/2018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7B35AF-2C65-484C-8AB3-51276309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2FF45E-5054-4F85-8E43-D99AD732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B5372-BE88-4242-AF20-EFCD634DB4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854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67A26-E042-4B14-B0F4-602AB8AD60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BDA195-31A9-4F0D-9093-E730EB9F96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993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F3962-5414-4DB6-97A1-3186C209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2A9E79F-F075-4028-BE31-FB4A12442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612" t="19685" r="4826" b="22179"/>
          <a:stretch/>
        </p:blipFill>
        <p:spPr>
          <a:xfrm>
            <a:off x="646294" y="365125"/>
            <a:ext cx="10707506" cy="61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7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DC1FC-26FD-48CA-AA86-8CA3B676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208F5-5C62-42BA-9C42-98D60562A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068665-49D1-4BDB-A337-5810FD210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11" t="20337" r="5292" b="22571"/>
          <a:stretch/>
        </p:blipFill>
        <p:spPr>
          <a:xfrm>
            <a:off x="838200" y="336177"/>
            <a:ext cx="10515600" cy="61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C05AB9B-0F97-4E52-AC87-6ED451D82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797" t="21124" r="5381" b="21891"/>
          <a:stretch/>
        </p:blipFill>
        <p:spPr>
          <a:xfrm>
            <a:off x="622571" y="618269"/>
            <a:ext cx="9766570" cy="56214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2C08B3-9510-46D1-B678-19CCBA39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519" y="2359296"/>
            <a:ext cx="4116422" cy="3808040"/>
          </a:xfrm>
        </p:spPr>
        <p:txBody>
          <a:bodyPr/>
          <a:lstStyle/>
          <a:p>
            <a:r>
              <a:rPr lang="es-419" dirty="0"/>
              <a:t>E=Depende del proceso padre,  y R= no depende de ese proceso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33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E8EE9-A7E5-4EB7-B6FB-84375054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F7AFD6-77A7-4F8C-949F-2FCD585BA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F6AD3E-AD0B-4C09-B275-9587EA30C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31" t="21329" r="6875" b="28529"/>
          <a:stretch/>
        </p:blipFill>
        <p:spPr>
          <a:xfrm>
            <a:off x="672232" y="485154"/>
            <a:ext cx="10847536" cy="58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33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9E811-4BBA-4F49-8662-D88E3AC5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0B54612-2B22-4309-BE37-6F630163D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797" t="21124" r="6306" b="27647"/>
          <a:stretch/>
        </p:blipFill>
        <p:spPr>
          <a:xfrm>
            <a:off x="624433" y="365125"/>
            <a:ext cx="11280360" cy="60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3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3">
            <a:extLst>
              <a:ext uri="{FF2B5EF4-FFF2-40B4-BE49-F238E27FC236}">
                <a16:creationId xmlns:a16="http://schemas.microsoft.com/office/drawing/2014/main" id="{B926E291-EA0F-42FC-B594-FC355D83B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5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7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C5D13-EF32-4220-8359-E1E6FC07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C1A142-9284-403C-9FBB-44146732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4BCA74-982D-4DAD-A415-95E8D9679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61" t="12552" r="160" b="16349"/>
          <a:stretch/>
        </p:blipFill>
        <p:spPr>
          <a:xfrm>
            <a:off x="299125" y="365125"/>
            <a:ext cx="11593749" cy="62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1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494E8-1221-4F44-9F52-0F982F58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2F5C1EF-B6B4-450E-BB6C-956D3937E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079" t="11627" r="940" b="16999"/>
          <a:stretch/>
        </p:blipFill>
        <p:spPr>
          <a:xfrm>
            <a:off x="0" y="87548"/>
            <a:ext cx="12093994" cy="67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3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EE4FA-DE7A-4FF5-8B16-9339B459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C758C9-F3CA-48A9-A34F-6A01A4E52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DC9CAF-DE6F-4091-9C2F-917D65E1F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97" t="19701" r="5069" b="24026"/>
          <a:stretch/>
        </p:blipFill>
        <p:spPr>
          <a:xfrm>
            <a:off x="636959" y="243530"/>
            <a:ext cx="11177486" cy="63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2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0400D-6B69-478B-B8F0-3594FF40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7E9BC9-436E-4160-8755-4DF3075CA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5ABBB3-63EA-4545-AFB0-38111B84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53" t="21579" r="4734" b="21577"/>
          <a:stretch/>
        </p:blipFill>
        <p:spPr>
          <a:xfrm>
            <a:off x="838200" y="365125"/>
            <a:ext cx="10601529" cy="59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04C48-A90C-4120-8115-6A7A86B4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1F34E4-D6AB-41AA-8956-0AD125DD3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40C28F-73C3-4A0B-8EF6-995318B52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6" t="20586" r="5408" b="21826"/>
          <a:stretch/>
        </p:blipFill>
        <p:spPr>
          <a:xfrm>
            <a:off x="671772" y="267375"/>
            <a:ext cx="10932312" cy="64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5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AA77526-F4E1-46BA-92AE-3580233F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52" t="19841" r="4974" b="22074"/>
          <a:stretch/>
        </p:blipFill>
        <p:spPr>
          <a:xfrm>
            <a:off x="814547" y="252919"/>
            <a:ext cx="10562906" cy="614855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99204C-3BCC-43F2-83ED-7F0073F8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675" y="3929974"/>
            <a:ext cx="4184515" cy="1750978"/>
          </a:xfrm>
        </p:spPr>
        <p:txBody>
          <a:bodyPr>
            <a:normAutofit fontScale="77500" lnSpcReduction="20000"/>
          </a:bodyPr>
          <a:lstStyle/>
          <a:p>
            <a:r>
              <a:rPr lang="es-419" dirty="0"/>
              <a:t>Automáticas</a:t>
            </a:r>
          </a:p>
          <a:p>
            <a:endParaRPr lang="es-419" dirty="0"/>
          </a:p>
          <a:p>
            <a:endParaRPr lang="es-419" dirty="0"/>
          </a:p>
          <a:p>
            <a:r>
              <a:rPr lang="es-419" dirty="0"/>
              <a:t>Correo electrónico (o información enviada)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536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304AF-E28D-40D1-ADAD-7011741F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6355BC6-EDFB-4CE1-A76E-1545EBAFE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74" t="21124" r="4918" b="28798"/>
          <a:stretch/>
        </p:blipFill>
        <p:spPr>
          <a:xfrm>
            <a:off x="220494" y="331078"/>
            <a:ext cx="11569429" cy="60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15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24</Words>
  <Application>Microsoft Office PowerPoint</Application>
  <PresentationFormat>Panorámica</PresentationFormat>
  <Paragraphs>6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E=Depende del proceso padre,  y R= no depende de ese proceso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GIECOM</dc:creator>
  <cp:lastModifiedBy>GIECOM</cp:lastModifiedBy>
  <cp:revision>5</cp:revision>
  <dcterms:created xsi:type="dcterms:W3CDTF">2018-09-10T23:40:20Z</dcterms:created>
  <dcterms:modified xsi:type="dcterms:W3CDTF">2018-09-11T03:12:58Z</dcterms:modified>
</cp:coreProperties>
</file>